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91" r:id="rId2"/>
    <p:sldId id="292" r:id="rId3"/>
    <p:sldId id="260" r:id="rId4"/>
    <p:sldId id="282" r:id="rId5"/>
    <p:sldId id="293" r:id="rId6"/>
    <p:sldId id="262" r:id="rId7"/>
    <p:sldId id="263" r:id="rId8"/>
    <p:sldId id="299" r:id="rId9"/>
    <p:sldId id="298" r:id="rId10"/>
    <p:sldId id="265" r:id="rId11"/>
    <p:sldId id="285" r:id="rId12"/>
    <p:sldId id="267" r:id="rId13"/>
    <p:sldId id="296" r:id="rId14"/>
    <p:sldId id="284" r:id="rId15"/>
    <p:sldId id="286" r:id="rId16"/>
    <p:sldId id="287" r:id="rId17"/>
    <p:sldId id="288" r:id="rId18"/>
    <p:sldId id="289" r:id="rId19"/>
    <p:sldId id="279" r:id="rId20"/>
    <p:sldId id="297" r:id="rId21"/>
    <p:sldId id="273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7174C"/>
    <a:srgbClr val="3CD0A2"/>
    <a:srgbClr val="DF9593"/>
    <a:srgbClr val="EEC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6" autoAdjust="0"/>
    <p:restoredTop sz="94622" autoAdjust="0"/>
  </p:normalViewPr>
  <p:slideViewPr>
    <p:cSldViewPr>
      <p:cViewPr varScale="1">
        <p:scale>
          <a:sx n="81" d="100"/>
          <a:sy n="81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2" d="100"/>
        <a:sy n="92" d="100"/>
      </p:scale>
      <p:origin x="0" y="21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B4906-DBFB-4238-9F73-E26488E8C26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BB8F2-3996-4F97-BCF4-4403B24DC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9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BB8F2-3996-4F97-BCF4-4403B24DCC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9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3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1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8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44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3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4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4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38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4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3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401486"/>
            <a:ext cx="7543800" cy="186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228600">
              <a:srgbClr val="F7174C">
                <a:alpha val="40000"/>
              </a:srgbClr>
            </a:glow>
          </a:effectLst>
        </p:spPr>
        <p:txBody>
          <a:bodyPr wrap="square">
            <a:prstTxWarp prst="textWave2">
              <a:avLst/>
            </a:prstTxWarp>
            <a:spAutoFit/>
          </a:bodyPr>
          <a:lstStyle/>
          <a:p>
            <a:pPr algn="ctr"/>
            <a:r>
              <a:rPr lang="bn-BD" sz="115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sz="11500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9" y="2743200"/>
            <a:ext cx="7581900" cy="370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9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20000"/>
                <a:lumOff val="8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1682" y="2667000"/>
            <a:ext cx="8077200" cy="351416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কোন এলাকা প্লাবিত হয়ে যদি মানুষের জীবন ও সম্পদের ক্ষতিসাধন হয় তাকেই বন্যা বলে ।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838200"/>
            <a:ext cx="5918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বন্যার সংজ্ঞা 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80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5000">
              <a:srgbClr val="F8B049"/>
            </a:gs>
            <a:gs pos="22000">
              <a:srgbClr val="F8B049"/>
            </a:gs>
            <a:gs pos="63000">
              <a:srgbClr val="FEE7F2"/>
            </a:gs>
            <a:gs pos="67000">
              <a:srgbClr val="F952A0"/>
            </a:gs>
            <a:gs pos="68000">
              <a:srgbClr val="C50849"/>
            </a:gs>
            <a:gs pos="72000">
              <a:schemeClr val="accent4">
                <a:lumMod val="20000"/>
                <a:lumOff val="80000"/>
              </a:schemeClr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0"/>
            <a:ext cx="7010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3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47000">
              <a:schemeClr val="accent3">
                <a:lumMod val="20000"/>
                <a:lumOff val="80000"/>
              </a:schemeClr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5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2">
                <a:lumMod val="40000"/>
                <a:lumOff val="6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962674"/>
            <a:ext cx="6781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BD" sz="6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আকস্মিক বন্যার </a:t>
            </a:r>
            <a:r>
              <a:rPr lang="bn-BD" sz="66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 গুলো লিখ ।</a:t>
            </a:r>
          </a:p>
          <a:p>
            <a:r>
              <a:rPr lang="bn-BD" sz="66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* জোয়ার ভাটা জনিত বন্যার বৈশিষ্ট গুলো </a:t>
            </a:r>
            <a:r>
              <a:rPr lang="bn-BD" sz="6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লিখ </a:t>
            </a:r>
            <a:r>
              <a:rPr lang="bn-BD" sz="66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23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610870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26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40000"/>
                <a:lumOff val="60000"/>
              </a:schemeClr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723899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1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6B19C"/>
            </a:gs>
            <a:gs pos="50000">
              <a:schemeClr val="bg2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0"/>
            <a:ext cx="7239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7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6650">
              <a:srgbClr val="19C4E1"/>
            </a:gs>
            <a:gs pos="0">
              <a:schemeClr val="accent6">
                <a:lumMod val="20000"/>
                <a:lumOff val="80000"/>
              </a:schemeClr>
            </a:gs>
            <a:gs pos="46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239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5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85800"/>
            <a:ext cx="7010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5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1714500"/>
            <a:ext cx="76200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bn-BD" sz="4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বন্যার শ্রেণি বিভাগের তালিকা তৈরী কর ।</a:t>
            </a:r>
          </a:p>
          <a:p>
            <a:pPr marL="342900" indent="-342900">
              <a:buAutoNum type="arabicParenR"/>
            </a:pPr>
            <a:r>
              <a:rPr lang="bn-BD" sz="4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আমরা কিভাবে বন্যা নিয়ন্ত্রন করতে পারি লিখ।</a:t>
            </a:r>
            <a:endParaRPr lang="en-US" sz="4400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04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5226" y="146209"/>
            <a:ext cx="5257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3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526" y="2362200"/>
            <a:ext cx="4572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6600" dirty="0">
                <a:solidFill>
                  <a:srgbClr val="F7174C"/>
                </a:solidFill>
                <a:latin typeface="NikoshBAN" pitchFamily="2" charset="0"/>
                <a:cs typeface="NikoshBAN" pitchFamily="2" charset="0"/>
              </a:rPr>
              <a:t>আশরাফুল আলম</a:t>
            </a:r>
          </a:p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হলোখানা দ্বি- মূখী উচ্চ বিদ্যালয়</a:t>
            </a:r>
          </a:p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হলোখানা, কুড়িগ্রাম ।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0200" y="2593578"/>
            <a:ext cx="3276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bn-BD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ভূগোল</a:t>
            </a:r>
          </a:p>
          <a:p>
            <a:pPr algn="ctr"/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 চতুর্দশ</a:t>
            </a:r>
          </a:p>
          <a:p>
            <a:pPr algn="ctr"/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6209"/>
            <a:ext cx="2743200" cy="25207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9304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14400" y="1219200"/>
            <a:ext cx="100584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14600" lvl="4" indent="-685800">
              <a:buFont typeface="Arial" charset="0"/>
              <a:buChar char="•"/>
            </a:pP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বন্যা </a:t>
            </a:r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2514600" lvl="4" indent="-685800">
              <a:buFont typeface="Arial" charset="0"/>
              <a:buChar char="•"/>
            </a:pP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বন্যা কত প্রকার  ?   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5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514600" lvl="4" indent="-685800">
              <a:buFont typeface="Arial" charset="0"/>
              <a:buChar char="•"/>
            </a:pP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জোয়ার ভাটা বন্যা কোথায় লক্ষ্য করা যায়?</a:t>
            </a:r>
            <a:r>
              <a:rPr lang="bn-BD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							</a:t>
            </a:r>
            <a:r>
              <a:rPr lang="bn-BD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48613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762000" y="304800"/>
            <a:ext cx="7848600" cy="18288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bn-BD" sz="9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9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762000" y="2438400"/>
            <a:ext cx="7772400" cy="4267200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বন্যার সময় কীভাবে ক্ষয়ক্ষতির পরিমান কমানো যেতে পারে বলে তুমি মনে কর । 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14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0" y="0"/>
            <a:ext cx="9144000" cy="6629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BD" sz="96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808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8367823" cy="599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3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ASRAFUL\bangladesh fl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924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50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1143000"/>
            <a:ext cx="4572000" cy="43242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 প্রাকৃতিক দুর্যোগ</a:t>
            </a:r>
          </a:p>
          <a:p>
            <a:pPr algn="ctr"/>
            <a:r>
              <a:rPr lang="bn-BD" sz="239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8061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304800"/>
            <a:ext cx="4038600" cy="2362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8600" y="457200"/>
            <a:ext cx="4800600" cy="5867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বন্যা কী তা বলতে পারবে ।</a:t>
            </a:r>
          </a:p>
          <a:p>
            <a:pPr marL="342900" indent="-342900">
              <a:buAutoNum type="arabicParenR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বন্যা কত প্রকার তা বলতে পারবে ।</a:t>
            </a:r>
          </a:p>
          <a:p>
            <a:pPr marL="342900" indent="-342900">
              <a:buAutoNum type="arabicParenR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বন্যার প্রভাবে ক্ষয়ক্ষতি ও নিয়ন্ত্রন ব্যাবস্থা সম্পর্কে বিশ্লেষন করতে পারবে । </a:t>
            </a:r>
          </a:p>
        </p:txBody>
      </p:sp>
    </p:spTree>
    <p:extLst>
      <p:ext uri="{BB962C8B-B14F-4D97-AF65-F5344CB8AC3E}">
        <p14:creationId xmlns:p14="http://schemas.microsoft.com/office/powerpoint/2010/main" val="1608815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2100">
              <a:schemeClr val="accent1">
                <a:lumMod val="20000"/>
                <a:lumOff val="80000"/>
              </a:schemeClr>
            </a:gs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79248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4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2">
                <a:lumMod val="75000"/>
              </a:schemeClr>
            </a:gs>
            <a:gs pos="17999">
              <a:srgbClr val="FEE7F2"/>
            </a:gs>
            <a:gs pos="22000">
              <a:srgbClr val="FAC77D"/>
            </a:gs>
            <a:gs pos="18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429000" y="152400"/>
            <a:ext cx="28194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54" y="187036"/>
            <a:ext cx="2912918" cy="23240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54" y="152400"/>
            <a:ext cx="2819400" cy="2438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90500"/>
            <a:ext cx="2666999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5978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526E-6 L -0.18542 -3.3526E-6 C -0.26875 -3.3526E-6 -0.37084 0.1459 -0.37084 0.26521 L -0.37084 0.52995 " pathEditMode="relative" rAng="0" ptsTypes="FfFF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26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526E-6 L 0.16962 -3.3526E-6 C 0.24566 -3.3526E-6 0.33924 0.17341 0.33924 0.31515 L 0.33924 0.62983 " pathEditMode="relative" rAng="0" ptsTypes="FfFF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2" y="31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0125 0.6055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3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675894"/>
            <a:ext cx="7772400" cy="30469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*বন্যা কাকে বলে ?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 *বন্যা কত প্রকার ?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84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</TotalTime>
  <Words>141</Words>
  <Application>Microsoft Office PowerPoint</Application>
  <PresentationFormat>On-screen Show (4:3)</PresentationFormat>
  <Paragraphs>33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TSS</cp:lastModifiedBy>
  <cp:revision>142</cp:revision>
  <dcterms:created xsi:type="dcterms:W3CDTF">2006-08-16T00:00:00Z</dcterms:created>
  <dcterms:modified xsi:type="dcterms:W3CDTF">2016-04-05T18:29:57Z</dcterms:modified>
</cp:coreProperties>
</file>